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C1861F-52ED-405B-BB2B-D9DA4907E7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1191" y="1694577"/>
            <a:ext cx="10993549" cy="800868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The lecture 12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8F37FE7-E8A4-40D9-95A6-E5ED9B2844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9227" y="4852752"/>
            <a:ext cx="10993546" cy="590321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CRUD Operations in windows forms</a:t>
            </a:r>
            <a:endParaRPr lang="ru-RU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15159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DE0E64-AE97-4830-80F6-E43B83C0FF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41418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Working with text files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46E206E6-D22C-400D-89C1-69934658E6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04054" y="2156058"/>
            <a:ext cx="6383891" cy="4505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9932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0E7334-03BC-4B62-A263-B556BA81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74974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Data application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0EE6B4DE-0E80-40A4-B644-73FA267D4D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23807" y="2130891"/>
            <a:ext cx="7344385" cy="4462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7658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13700C-0CCC-4EC8-90D7-718F467A7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91752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Adding student class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F15A35EF-401F-4A46-95DF-D6FA682940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04245" y="1979889"/>
            <a:ext cx="3183510" cy="4775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7430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2A96FF-F983-438C-8669-EFA7E0AB0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91084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Adding actions of buttons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AC5CD661-B1A7-4CD0-A7E3-E5E42CF719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3079" y="2342538"/>
            <a:ext cx="4108254" cy="237660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DDD0106-C9AB-4D32-A00A-6D2EA58B9E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8139" y="2342538"/>
            <a:ext cx="7076114" cy="3201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6042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45B87F-17D9-496D-983E-49B149D3EF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33029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Adding actions of buttons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3CC5F844-64C2-421B-88F7-BCE0C8B488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43316" y="2063779"/>
            <a:ext cx="5305367" cy="445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54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131246-1226-405A-925B-36CBEA5AA9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49139"/>
          </a:xfrm>
        </p:spPr>
        <p:txBody>
          <a:bodyPr/>
          <a:lstStyle/>
          <a:p>
            <a:pPr algn="ctr"/>
            <a:r>
              <a:rPr lang="en-US" dirty="0" err="1">
                <a:solidFill>
                  <a:srgbClr val="FFC000"/>
                </a:solidFill>
              </a:rPr>
              <a:t>Listview</a:t>
            </a:r>
            <a:r>
              <a:rPr lang="en-US" dirty="0">
                <a:solidFill>
                  <a:srgbClr val="FFC000"/>
                </a:solidFill>
              </a:rPr>
              <a:t> methods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BCBE9651-0048-45B9-9DD2-0E9E6F55C4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33861" y="2280370"/>
            <a:ext cx="6924277" cy="3041505"/>
          </a:xfrm>
        </p:spPr>
      </p:pic>
    </p:spTree>
    <p:extLst>
      <p:ext uri="{BB962C8B-B14F-4D97-AF65-F5344CB8AC3E}">
        <p14:creationId xmlns:p14="http://schemas.microsoft.com/office/powerpoint/2010/main" val="26566833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693049-F731-4353-A9DE-CB94241AAA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24640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The form’s view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4B650977-D3A6-4554-AF2F-F99504C0AD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56300" y="2147669"/>
            <a:ext cx="7279400" cy="4362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2271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DB4741-76A4-413C-B38A-99544D4C76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33029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The form’s view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EE93F49E-83E7-4165-8CA7-E214B6FB50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90105" y="2005056"/>
            <a:ext cx="7411789" cy="4454467"/>
          </a:xfrm>
        </p:spPr>
      </p:pic>
    </p:spTree>
    <p:extLst>
      <p:ext uri="{BB962C8B-B14F-4D97-AF65-F5344CB8AC3E}">
        <p14:creationId xmlns:p14="http://schemas.microsoft.com/office/powerpoint/2010/main" val="2329371054"/>
      </p:ext>
    </p:extLst>
  </p:cSld>
  <p:clrMapOvr>
    <a:masterClrMapping/>
  </p:clrMapOvr>
</p:sld>
</file>

<file path=ppt/theme/theme1.xml><?xml version="1.0" encoding="utf-8"?>
<a:theme xmlns:a="http://schemas.openxmlformats.org/drawingml/2006/main" name="Дивиденд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366658"/>
      </a:accent1>
      <a:accent2>
        <a:srgbClr val="8CB64A"/>
      </a:accent2>
      <a:accent3>
        <a:srgbClr val="88D5A9"/>
      </a:accent3>
      <a:accent4>
        <a:srgbClr val="969FA7"/>
      </a:accent4>
      <a:accent5>
        <a:srgbClr val="E8A844"/>
      </a:accent5>
      <a:accent6>
        <a:srgbClr val="A1561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4BEC0EAF-CF86-4D49-B83B-56CC62D3CFF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Дивиденд</Template>
  <TotalTime>121</TotalTime>
  <Words>33</Words>
  <Application>Microsoft Office PowerPoint</Application>
  <PresentationFormat>Широкоэкранный</PresentationFormat>
  <Paragraphs>10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Corbel</vt:lpstr>
      <vt:lpstr>Gill Sans MT</vt:lpstr>
      <vt:lpstr>Wingdings 2</vt:lpstr>
      <vt:lpstr>Дивиденд</vt:lpstr>
      <vt:lpstr>The lecture 12</vt:lpstr>
      <vt:lpstr>Working with text files</vt:lpstr>
      <vt:lpstr>Data application</vt:lpstr>
      <vt:lpstr>Adding student class</vt:lpstr>
      <vt:lpstr>Adding actions of buttons</vt:lpstr>
      <vt:lpstr>Adding actions of buttons</vt:lpstr>
      <vt:lpstr>Listview methods</vt:lpstr>
      <vt:lpstr>The form’s view</vt:lpstr>
      <vt:lpstr>The form’s view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Карюкин Владислав</dc:creator>
  <cp:lastModifiedBy>Карюкин Владислав</cp:lastModifiedBy>
  <cp:revision>7</cp:revision>
  <dcterms:created xsi:type="dcterms:W3CDTF">2020-11-01T15:32:56Z</dcterms:created>
  <dcterms:modified xsi:type="dcterms:W3CDTF">2020-11-01T17:34:55Z</dcterms:modified>
</cp:coreProperties>
</file>